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58" r:id="rId7"/>
    <p:sldId id="263" r:id="rId8"/>
    <p:sldId id="27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00601" cy="3657600"/>
          </a:xfrm>
        </p:spPr>
      </p:pic>
    </p:spTree>
    <p:extLst>
      <p:ext uri="{BB962C8B-B14F-4D97-AF65-F5344CB8AC3E}">
        <p14:creationId xmlns:p14="http://schemas.microsoft.com/office/powerpoint/2010/main" val="21010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5257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১।ইনপুট যন্ত্রপাতি কী?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 আউটপুট যন্ত্রপাতি কী?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	৩।বিভিন্ন ধরনের ইনপুট/আউটপুট যন্ত্রপাতির নাম লিখ 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48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r>
              <a:rPr lang="bn-BD" dirty="0" smtClean="0">
                <a:solidFill>
                  <a:srgbClr val="002060"/>
                </a:solidFill>
              </a:rPr>
              <a:t/>
            </a:r>
            <a:br>
              <a:rPr lang="bn-BD" dirty="0" smtClean="0">
                <a:solidFill>
                  <a:srgbClr val="002060"/>
                </a:solidFill>
              </a:rPr>
            </a:br>
            <a:r>
              <a:rPr lang="bn-BD" dirty="0" smtClean="0">
                <a:solidFill>
                  <a:srgbClr val="002060"/>
                </a:solidFill>
              </a:rPr>
              <a:t/>
            </a:r>
            <a:br>
              <a:rPr lang="bn-BD" dirty="0" smtClean="0">
                <a:solidFill>
                  <a:srgbClr val="002060"/>
                </a:solidFill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ইনপুট/আউটপুট যন্ত্রপাতির কাজ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dirty="0" smtClean="0"/>
              <a:t>ধন্যবাদ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20672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1752600"/>
            <a:ext cx="4038600" cy="4525963"/>
          </a:xfr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আলমাস আহসানুল আলম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শিক্ষা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শ্রেণি-একাদশ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বিষয়- কম্পিউটার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  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ইনপুট/আউটপুট যন্ত্রপাতি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সময়- ৬০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544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458200" cy="6096000"/>
          </a:xfrm>
        </p:spPr>
      </p:pic>
    </p:spTree>
    <p:extLst>
      <p:ext uri="{BB962C8B-B14F-4D97-AF65-F5344CB8AC3E}">
        <p14:creationId xmlns:p14="http://schemas.microsoft.com/office/powerpoint/2010/main" val="19476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057400"/>
            <a:ext cx="5943600" cy="280076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ইনপুট/আউটপুটযন্ত্রপাতি  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8674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ইনপুট/আউটপুট যন্ত্রপাতির সঙ্গা বলতে পারবে 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বিভিন্ন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ধরনের ইনপুট/আউটপুট যন্ত্রপাতির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 বলতে পারবে।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ইনপুট/আউটপুট যন্ত্রপাতির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 লিখতে 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ইনপুট/আউটপুট যন্ত্রপাতির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লিখতে পারবে।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772400" cy="6126163"/>
          </a:xfrm>
        </p:spPr>
      </p:pic>
    </p:spTree>
    <p:extLst>
      <p:ext uri="{BB962C8B-B14F-4D97-AF65-F5344CB8AC3E}">
        <p14:creationId xmlns:p14="http://schemas.microsoft.com/office/powerpoint/2010/main" val="6612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input-unit-de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28600"/>
            <a:ext cx="8001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6477000" cy="5638800"/>
          </a:xfrm>
        </p:spPr>
      </p:pic>
    </p:spTree>
    <p:extLst>
      <p:ext uri="{BB962C8B-B14F-4D97-AF65-F5344CB8AC3E}">
        <p14:creationId xmlns:p14="http://schemas.microsoft.com/office/powerpoint/2010/main" val="12950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096000"/>
          </a:xfrm>
          <a:solidFill>
            <a:schemeClr val="tx2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b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ক –গ্রুপ ইনপুট যন্ত্রপাতির নাম লিখ।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খ –গ্রুপ আউটপুট যন্ত্রপাতির নাম লিখ।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 </vt:lpstr>
      <vt:lpstr>পরিচিতি</vt:lpstr>
      <vt:lpstr>   </vt:lpstr>
      <vt:lpstr>PowerPoint Presentation</vt:lpstr>
      <vt:lpstr>    শিখন ফল  ১। ইনপুট/আউটপুট যন্ত্রপাতির সঙ্গা বলতে পারবে । ২। বিভিন্ন ধরনের ইনপুট/আউটপুট যন্ত্রপাতির নাম বলতে পারবে। ৩। ইনপুট/আউটপুট যন্ত্রপাতির নাম লিখতে পারবে।       ৪। ইনপুট/আউটপুট যন্ত্রপাতির কাজ লিখতে পারবে।  </vt:lpstr>
      <vt:lpstr>PowerPoint Presentation</vt:lpstr>
      <vt:lpstr>PowerPoint Presentation</vt:lpstr>
      <vt:lpstr>PowerPoint Presentation</vt:lpstr>
      <vt:lpstr>  দলীয় কাজ   ক –গ্রুপ ইনপুট যন্ত্রপাতির নাম লিখ।  খ –গ্রুপ আউটপুট যন্ত্রপাতির নাম লিখ। </vt:lpstr>
      <vt:lpstr>মূল্যায়ন  ১।ইনপুট যন্ত্রপাতি কী? ২। আউটপুট যন্ত্রপাতি কী?  ৩।বিভিন্ন ধরনের ইনপুট/আউটপুট যন্ত্রপাতির নাম লিখ ?   </vt:lpstr>
      <vt:lpstr>বাড়ীর কাজঃ  ইনপুট/আউটপুট যন্ত্রপাতির কাজ লিখ।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114</cp:revision>
  <dcterms:created xsi:type="dcterms:W3CDTF">2006-08-16T00:00:00Z</dcterms:created>
  <dcterms:modified xsi:type="dcterms:W3CDTF">2013-06-22T10:03:37Z</dcterms:modified>
</cp:coreProperties>
</file>